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5"/>
  </p:notesMasterIdLst>
  <p:sldIdLst>
    <p:sldId id="256" r:id="rId2"/>
    <p:sldId id="259" r:id="rId3"/>
    <p:sldId id="257" r:id="rId4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8" d="100"/>
          <a:sy n="38" d="100"/>
        </p:scale>
        <p:origin x="-1482" y="-15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53003-81C9-4C9F-AF33-79DEA0884E70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9839-5AE3-4161-BAAE-C3C54A376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6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60416"/>
            <a:ext cx="91440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5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E4BA-7064-405B-9B66-AA46E126B3A8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EDFF-B0E5-47A4-98C4-14C87AA23F55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8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865481"/>
            <a:ext cx="2628900" cy="137762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865481"/>
            <a:ext cx="7734300" cy="1377620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9F28-CEA4-4DCF-AFA6-936C4CC99292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59D-1365-4098-9569-BAAAE78EA974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6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052713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0878729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C5A5-D8D5-43A2-8750-A292614321B1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7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8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8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597-89D9-4814-891F-E9F8BFB7C523}" type="datetime1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3"/>
            <a:ext cx="10515600" cy="3142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7"/>
            <a:ext cx="5157787" cy="87338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3984979"/>
            <a:ext cx="5183188" cy="195297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5937957"/>
            <a:ext cx="5183188" cy="87338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9883-C69D-4E2C-868E-4BA778CB1EB4}" type="datetime1">
              <a:rPr lang="en-US" smtClean="0"/>
              <a:t>7/17/2019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7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3405-EBAB-495C-A7A7-F1C4796FE048}" type="datetime1">
              <a:rPr lang="en-US" smtClean="0"/>
              <a:t>7/17/2019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8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A747-DA2F-4685-9D1C-DA4FC2E5AB7B}" type="datetime1">
              <a:rPr lang="en-US" smtClean="0"/>
              <a:t>7/17/2019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4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6BA6-BA0E-481A-90F5-C39E284E5849}" type="datetime1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2340564"/>
            <a:ext cx="6172200" cy="11552296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E7E1-C837-4EAD-A63B-A321E70F0C87}" type="datetime1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5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3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8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6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DF26-CC00-434D-88B9-50DBDC8B1D4C}" type="datetime1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6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6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4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bweb.anglia.ac.uk/referencing/harvard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351" y="838200"/>
            <a:ext cx="10733315" cy="6163908"/>
          </a:xfrm>
        </p:spPr>
        <p:txBody>
          <a:bodyPr>
            <a:normAutofit/>
          </a:bodyPr>
          <a:lstStyle/>
          <a:p>
            <a:r>
              <a:rPr lang="sk-SK" b="1" dirty="0" smtClean="0"/>
              <a:t>TITLE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4400" dirty="0" smtClean="0"/>
              <a:t>Title(s) </a:t>
            </a:r>
            <a:r>
              <a:rPr lang="sk-SK" sz="4400" dirty="0" err="1" smtClean="0"/>
              <a:t>Name</a:t>
            </a:r>
            <a:r>
              <a:rPr lang="sk-SK" sz="4400" dirty="0" smtClean="0"/>
              <a:t> </a:t>
            </a:r>
            <a:r>
              <a:rPr lang="sk-SK" sz="4400" dirty="0" err="1" smtClean="0"/>
              <a:t>Surname</a:t>
            </a:r>
            <a:r>
              <a:rPr lang="sk-SK" sz="4400" dirty="0" smtClean="0"/>
              <a:t>, Title(s)</a:t>
            </a:r>
            <a:br>
              <a:rPr lang="sk-SK" sz="4400" dirty="0" smtClean="0"/>
            </a:br>
            <a:r>
              <a:rPr lang="sk-SK" sz="4400" dirty="0" err="1" smtClean="0"/>
              <a:t>Company</a:t>
            </a:r>
            <a:r>
              <a:rPr lang="sk-SK" sz="4400" dirty="0" smtClean="0"/>
              <a:t/>
            </a:r>
            <a:br>
              <a:rPr lang="sk-SK" sz="4400" dirty="0" smtClean="0"/>
            </a:br>
            <a:r>
              <a:rPr lang="sk-SK" sz="4400" dirty="0" smtClean="0"/>
              <a:t>email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4900" dirty="0" err="1" smtClean="0"/>
              <a:t>Seminar</a:t>
            </a:r>
            <a:r>
              <a:rPr lang="sk-SK" sz="4900" dirty="0" smtClean="0"/>
              <a:t>/JOB FAIR/</a:t>
            </a:r>
            <a:r>
              <a:rPr lang="sk-SK" sz="4900" dirty="0" err="1" smtClean="0"/>
              <a:t>other</a:t>
            </a:r>
            <a:r>
              <a:rPr lang="sk-SK" sz="4900" dirty="0" smtClean="0"/>
              <a:t>...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2800" y="8509518"/>
            <a:ext cx="11049000" cy="4469882"/>
          </a:xfrm>
        </p:spPr>
        <p:txBody>
          <a:bodyPr>
            <a:normAutofit/>
          </a:bodyPr>
          <a:lstStyle/>
          <a:p>
            <a:r>
              <a:rPr lang="sk-SK" dirty="0" smtClean="0"/>
              <a:t>Vysoká škola manažmentu v Trenčíne</a:t>
            </a:r>
          </a:p>
          <a:p>
            <a:r>
              <a:rPr lang="sk-SK" dirty="0" smtClean="0"/>
              <a:t>International Workshop on </a:t>
            </a:r>
            <a:r>
              <a:rPr lang="sk-SK" dirty="0" err="1" smtClean="0"/>
              <a:t>Knowledge</a:t>
            </a:r>
            <a:r>
              <a:rPr lang="sk-SK" dirty="0" smtClean="0"/>
              <a:t> </a:t>
            </a:r>
            <a:r>
              <a:rPr lang="sk-SK" dirty="0" err="1" smtClean="0"/>
              <a:t>Management</a:t>
            </a:r>
            <a:r>
              <a:rPr lang="sk-SK" dirty="0" smtClean="0"/>
              <a:t> </a:t>
            </a:r>
            <a:endParaRPr lang="sk-SK" dirty="0" smtClean="0"/>
          </a:p>
          <a:p>
            <a:endParaRPr lang="sk-SK" dirty="0"/>
          </a:p>
          <a:p>
            <a:r>
              <a:rPr lang="sk-SK" dirty="0" smtClean="0"/>
              <a:t>IWKM‘2019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b="1" dirty="0" smtClean="0"/>
          </a:p>
          <a:p>
            <a:r>
              <a:rPr lang="sk-SK" b="1" dirty="0" smtClean="0"/>
              <a:t>November, 7– 8 </a:t>
            </a:r>
          </a:p>
          <a:p>
            <a:r>
              <a:rPr lang="sk-SK" b="1" dirty="0" smtClean="0"/>
              <a:t>Bratislava 2019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91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....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....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2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6578"/>
            <a:ext cx="10515600" cy="2398661"/>
          </a:xfrm>
        </p:spPr>
        <p:txBody>
          <a:bodyPr/>
          <a:lstStyle/>
          <a:p>
            <a:r>
              <a:rPr lang="sk-SK" dirty="0" err="1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95239"/>
            <a:ext cx="10515600" cy="131371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References </a:t>
            </a:r>
            <a:r>
              <a:rPr lang="en-GB" dirty="0"/>
              <a:t>to other </a:t>
            </a:r>
            <a:r>
              <a:rPr lang="sk-SK" dirty="0" err="1"/>
              <a:t>publications</a:t>
            </a:r>
            <a:r>
              <a:rPr lang="en-GB" dirty="0"/>
              <a:t> should be in the Harvard style, see </a:t>
            </a:r>
            <a:r>
              <a:rPr lang="en-GB" u="sng" dirty="0">
                <a:hlinkClick r:id="rId2"/>
              </a:rPr>
              <a:t>http://libweb.anglia.ac.uk/referencing/harvard.htm</a:t>
            </a:r>
            <a:r>
              <a:rPr lang="en-GB" dirty="0"/>
              <a:t> 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PERRY, C., 2001. </a:t>
            </a:r>
            <a:r>
              <a:rPr lang="sk-SK" dirty="0" err="1"/>
              <a:t>What</a:t>
            </a:r>
            <a:r>
              <a:rPr lang="sk-SK" dirty="0"/>
              <a:t> </a:t>
            </a:r>
            <a:r>
              <a:rPr lang="sk-SK" dirty="0" err="1"/>
              <a:t>health</a:t>
            </a:r>
            <a:r>
              <a:rPr lang="sk-SK" dirty="0"/>
              <a:t> </a:t>
            </a:r>
            <a:r>
              <a:rPr lang="sk-SK" dirty="0" err="1"/>
              <a:t>care</a:t>
            </a:r>
            <a:r>
              <a:rPr lang="sk-SK" dirty="0"/>
              <a:t> </a:t>
            </a:r>
            <a:r>
              <a:rPr lang="sk-SK" dirty="0" err="1"/>
              <a:t>assistants</a:t>
            </a:r>
            <a:r>
              <a:rPr lang="sk-SK" dirty="0"/>
              <a:t>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 </a:t>
            </a:r>
            <a:r>
              <a:rPr lang="sk-SK" dirty="0" err="1"/>
              <a:t>clean</a:t>
            </a:r>
            <a:r>
              <a:rPr lang="sk-SK" dirty="0"/>
              <a:t> </a:t>
            </a:r>
            <a:r>
              <a:rPr lang="sk-SK" dirty="0" err="1"/>
              <a:t>hands</a:t>
            </a:r>
            <a:r>
              <a:rPr lang="sk-SK" dirty="0"/>
              <a:t>. </a:t>
            </a:r>
            <a:r>
              <a:rPr lang="sk-SK" i="1" dirty="0" err="1"/>
              <a:t>Nursing</a:t>
            </a:r>
            <a:r>
              <a:rPr lang="sk-SK" i="1" dirty="0"/>
              <a:t> </a:t>
            </a:r>
            <a:r>
              <a:rPr lang="sk-SK" i="1" dirty="0" err="1"/>
              <a:t>Times</a:t>
            </a:r>
            <a:r>
              <a:rPr lang="sk-SK" dirty="0"/>
              <a:t>, 97(22), </a:t>
            </a:r>
            <a:r>
              <a:rPr lang="sk-SK" dirty="0" err="1"/>
              <a:t>pp</a:t>
            </a:r>
            <a:r>
              <a:rPr lang="sk-SK" dirty="0"/>
              <a:t>. 63-64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articles</a:t>
            </a:r>
            <a:r>
              <a:rPr lang="sk-SK" i="1" dirty="0"/>
              <a:t> </a:t>
            </a:r>
            <a:r>
              <a:rPr lang="sk-SK" i="1" dirty="0" err="1"/>
              <a:t>accessed</a:t>
            </a:r>
            <a:r>
              <a:rPr lang="sk-SK" i="1" dirty="0"/>
              <a:t> </a:t>
            </a:r>
            <a:r>
              <a:rPr lang="sk-SK" i="1" dirty="0" err="1"/>
              <a:t>through</a:t>
            </a:r>
            <a:r>
              <a:rPr lang="sk-SK" i="1" dirty="0"/>
              <a:t> a </a:t>
            </a:r>
            <a:r>
              <a:rPr lang="sk-SK" i="1" dirty="0" err="1"/>
              <a:t>database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BOUGHTON, J.M., 2002.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Bretton</a:t>
            </a:r>
            <a:r>
              <a:rPr lang="sk-SK" dirty="0"/>
              <a:t> </a:t>
            </a:r>
            <a:r>
              <a:rPr lang="sk-SK" dirty="0" err="1"/>
              <a:t>Woods</a:t>
            </a:r>
            <a:r>
              <a:rPr lang="sk-SK" dirty="0"/>
              <a:t> </a:t>
            </a:r>
            <a:r>
              <a:rPr lang="sk-SK" dirty="0" err="1"/>
              <a:t>proposal</a:t>
            </a:r>
            <a:r>
              <a:rPr lang="sk-SK" dirty="0"/>
              <a:t>: </a:t>
            </a:r>
            <a:r>
              <a:rPr lang="sk-SK" dirty="0" err="1"/>
              <a:t>an</a:t>
            </a:r>
            <a:r>
              <a:rPr lang="sk-SK" dirty="0"/>
              <a:t> in </a:t>
            </a:r>
            <a:r>
              <a:rPr lang="sk-SK" dirty="0" err="1"/>
              <a:t>depth</a:t>
            </a:r>
            <a:r>
              <a:rPr lang="sk-SK" dirty="0"/>
              <a:t> </a:t>
            </a:r>
            <a:r>
              <a:rPr lang="sk-SK" dirty="0" err="1"/>
              <a:t>look</a:t>
            </a:r>
            <a:r>
              <a:rPr lang="sk-SK" dirty="0"/>
              <a:t>. </a:t>
            </a:r>
            <a:r>
              <a:rPr lang="sk-SK" i="1" dirty="0" err="1"/>
              <a:t>Political</a:t>
            </a:r>
            <a:r>
              <a:rPr lang="sk-SK" i="1" dirty="0"/>
              <a:t> </a:t>
            </a:r>
            <a:r>
              <a:rPr lang="sk-SK" i="1" dirty="0" err="1"/>
              <a:t>Science</a:t>
            </a:r>
            <a:r>
              <a:rPr lang="sk-SK" i="1" dirty="0"/>
              <a:t> </a:t>
            </a:r>
            <a:r>
              <a:rPr lang="sk-SK" i="1" dirty="0" err="1"/>
              <a:t>Quarterly</a:t>
            </a:r>
            <a:r>
              <a:rPr lang="sk-SK" dirty="0"/>
              <a:t>, [e-</a:t>
            </a:r>
            <a:r>
              <a:rPr lang="sk-SK" dirty="0" err="1"/>
              <a:t>journal</a:t>
            </a:r>
            <a:r>
              <a:rPr lang="sk-SK" dirty="0"/>
              <a:t>] 42(6). </a:t>
            </a:r>
            <a:r>
              <a:rPr lang="sk-SK" dirty="0" err="1"/>
              <a:t>Available</a:t>
            </a:r>
            <a:r>
              <a:rPr lang="sk-SK" dirty="0"/>
              <a:t> </a:t>
            </a:r>
            <a:r>
              <a:rPr lang="sk-SK" dirty="0" err="1"/>
              <a:t>through</a:t>
            </a:r>
            <a:r>
              <a:rPr lang="sk-SK" dirty="0"/>
              <a:t>: </a:t>
            </a:r>
            <a:r>
              <a:rPr lang="sk-SK" dirty="0" err="1"/>
              <a:t>Anglia</a:t>
            </a:r>
            <a:r>
              <a:rPr lang="sk-SK" dirty="0"/>
              <a:t> Ruskin </a:t>
            </a:r>
            <a:r>
              <a:rPr lang="sk-SK" dirty="0" err="1"/>
              <a:t>University</a:t>
            </a:r>
            <a:r>
              <a:rPr lang="sk-SK" dirty="0"/>
              <a:t> </a:t>
            </a:r>
            <a:r>
              <a:rPr lang="sk-SK" dirty="0" err="1"/>
              <a:t>Library</a:t>
            </a:r>
            <a:r>
              <a:rPr lang="sk-SK" dirty="0"/>
              <a:t> </a:t>
            </a:r>
            <a:r>
              <a:rPr lang="sk-SK" dirty="0" err="1"/>
              <a:t>website</a:t>
            </a:r>
            <a:r>
              <a:rPr lang="sk-SK" dirty="0"/>
              <a:t> &lt;http://libweb.anglia.ac.uk&gt; [</a:t>
            </a:r>
            <a:r>
              <a:rPr lang="sk-SK" dirty="0" err="1"/>
              <a:t>Accessed</a:t>
            </a:r>
            <a:r>
              <a:rPr lang="sk-SK" dirty="0"/>
              <a:t> 12 </a:t>
            </a:r>
            <a:r>
              <a:rPr lang="sk-SK" dirty="0" err="1"/>
              <a:t>June</a:t>
            </a:r>
            <a:r>
              <a:rPr lang="sk-SK" dirty="0"/>
              <a:t> 2005].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book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BARKER, R., KIRK, J. and MUNDAY, R. J., 1988. </a:t>
            </a:r>
            <a:r>
              <a:rPr lang="sk-SK" i="1" dirty="0" err="1"/>
              <a:t>Narrative</a:t>
            </a:r>
            <a:r>
              <a:rPr lang="sk-SK" i="1" dirty="0"/>
              <a:t> </a:t>
            </a:r>
            <a:r>
              <a:rPr lang="sk-SK" i="1" dirty="0" err="1"/>
              <a:t>analysis</a:t>
            </a:r>
            <a:r>
              <a:rPr lang="sk-SK" i="1" dirty="0"/>
              <a:t>.</a:t>
            </a:r>
            <a:r>
              <a:rPr lang="sk-SK" dirty="0"/>
              <a:t> 3rd </a:t>
            </a:r>
            <a:r>
              <a:rPr lang="sk-SK" dirty="0" err="1"/>
              <a:t>ed</a:t>
            </a:r>
            <a:r>
              <a:rPr lang="sk-SK" dirty="0"/>
              <a:t>. </a:t>
            </a:r>
            <a:r>
              <a:rPr lang="sk-SK" dirty="0" err="1"/>
              <a:t>Bloomington</a:t>
            </a:r>
            <a:r>
              <a:rPr lang="sk-SK" dirty="0"/>
              <a:t>: Indiana </a:t>
            </a:r>
            <a:r>
              <a:rPr lang="sk-SK" dirty="0" err="1"/>
              <a:t>University</a:t>
            </a:r>
            <a:r>
              <a:rPr lang="sk-SK" dirty="0"/>
              <a:t> Press.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conference</a:t>
            </a:r>
            <a:r>
              <a:rPr lang="sk-SK" i="1" dirty="0"/>
              <a:t> </a:t>
            </a:r>
            <a:r>
              <a:rPr lang="sk-SK" i="1" dirty="0" err="1"/>
              <a:t>contribution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BROWN, J., 2005. </a:t>
            </a:r>
            <a:r>
              <a:rPr lang="sk-SK" dirty="0" err="1"/>
              <a:t>Evaluating</a:t>
            </a:r>
            <a:r>
              <a:rPr lang="sk-SK" dirty="0"/>
              <a:t> </a:t>
            </a:r>
            <a:r>
              <a:rPr lang="sk-SK" dirty="0" err="1"/>
              <a:t>surveys</a:t>
            </a:r>
            <a:r>
              <a:rPr lang="sk-SK" dirty="0"/>
              <a:t> of transparent </a:t>
            </a:r>
            <a:r>
              <a:rPr lang="sk-SK" dirty="0" err="1"/>
              <a:t>governance</a:t>
            </a:r>
            <a:r>
              <a:rPr lang="sk-SK" dirty="0"/>
              <a:t>. In: UNDESA (United </a:t>
            </a:r>
            <a:r>
              <a:rPr lang="sk-SK" dirty="0" err="1"/>
              <a:t>Nations</a:t>
            </a:r>
            <a:r>
              <a:rPr lang="sk-SK" dirty="0"/>
              <a:t> Department of </a:t>
            </a:r>
            <a:r>
              <a:rPr lang="sk-SK" dirty="0" err="1"/>
              <a:t>Economic</a:t>
            </a:r>
            <a:r>
              <a:rPr lang="sk-SK" dirty="0"/>
              <a:t> and </a:t>
            </a:r>
            <a:r>
              <a:rPr lang="sk-SK" dirty="0" err="1"/>
              <a:t>Social</a:t>
            </a:r>
            <a:r>
              <a:rPr lang="sk-SK" dirty="0"/>
              <a:t> </a:t>
            </a:r>
            <a:r>
              <a:rPr lang="sk-SK" dirty="0" err="1"/>
              <a:t>Affairs</a:t>
            </a:r>
            <a:r>
              <a:rPr lang="sk-SK" dirty="0"/>
              <a:t>), </a:t>
            </a:r>
            <a:r>
              <a:rPr lang="sk-SK" i="1" dirty="0"/>
              <a:t>6th </a:t>
            </a:r>
            <a:r>
              <a:rPr lang="sk-SK" i="1" dirty="0" err="1"/>
              <a:t>Global</a:t>
            </a:r>
            <a:r>
              <a:rPr lang="sk-SK" i="1" dirty="0"/>
              <a:t> </a:t>
            </a:r>
            <a:r>
              <a:rPr lang="sk-SK" i="1" dirty="0" err="1"/>
              <a:t>forum</a:t>
            </a:r>
            <a:r>
              <a:rPr lang="sk-SK" i="1" dirty="0"/>
              <a:t> on </a:t>
            </a:r>
            <a:r>
              <a:rPr lang="sk-SK" i="1" dirty="0" err="1"/>
              <a:t>reinventing</a:t>
            </a:r>
            <a:r>
              <a:rPr lang="sk-SK" i="1" dirty="0"/>
              <a:t> </a:t>
            </a:r>
            <a:r>
              <a:rPr lang="sk-SK" i="1" dirty="0" err="1"/>
              <a:t>government</a:t>
            </a:r>
            <a:r>
              <a:rPr lang="sk-SK" i="1" dirty="0"/>
              <a:t>: </a:t>
            </a:r>
            <a:r>
              <a:rPr lang="sk-SK" i="1" dirty="0" err="1"/>
              <a:t>towards</a:t>
            </a:r>
            <a:r>
              <a:rPr lang="sk-SK" i="1" dirty="0"/>
              <a:t> </a:t>
            </a:r>
            <a:r>
              <a:rPr lang="sk-SK" i="1" dirty="0" err="1"/>
              <a:t>participatory</a:t>
            </a:r>
            <a:r>
              <a:rPr lang="sk-SK" i="1" dirty="0"/>
              <a:t> and transparent </a:t>
            </a:r>
            <a:r>
              <a:rPr lang="sk-SK" i="1" dirty="0" err="1"/>
              <a:t>governance</a:t>
            </a:r>
            <a:r>
              <a:rPr lang="sk-SK" i="1" dirty="0"/>
              <a:t>.</a:t>
            </a:r>
            <a:r>
              <a:rPr lang="sk-SK" dirty="0"/>
              <a:t> </a:t>
            </a:r>
            <a:r>
              <a:rPr lang="sk-SK" dirty="0" err="1"/>
              <a:t>Seoul</a:t>
            </a:r>
            <a:r>
              <a:rPr lang="sk-SK" dirty="0"/>
              <a:t>, </a:t>
            </a:r>
            <a:r>
              <a:rPr lang="sk-SK" dirty="0" err="1"/>
              <a:t>Republic</a:t>
            </a:r>
            <a:r>
              <a:rPr lang="sk-SK" dirty="0"/>
              <a:t> of </a:t>
            </a:r>
            <a:r>
              <a:rPr lang="sk-SK" dirty="0" err="1"/>
              <a:t>Korea</a:t>
            </a:r>
            <a:r>
              <a:rPr lang="sk-SK" dirty="0"/>
              <a:t>, 24-27 May 2005. New York: United </a:t>
            </a:r>
            <a:r>
              <a:rPr lang="sk-SK" dirty="0" err="1"/>
              <a:t>Nations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website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NHS </a:t>
            </a:r>
            <a:r>
              <a:rPr lang="sk-SK" dirty="0" err="1"/>
              <a:t>Evidence</a:t>
            </a:r>
            <a:r>
              <a:rPr lang="sk-SK" dirty="0"/>
              <a:t>, 2003. </a:t>
            </a:r>
            <a:r>
              <a:rPr lang="sk-SK" i="1" dirty="0"/>
              <a:t>National </a:t>
            </a:r>
            <a:r>
              <a:rPr lang="sk-SK" i="1" dirty="0" err="1"/>
              <a:t>Library</a:t>
            </a:r>
            <a:r>
              <a:rPr lang="sk-SK" i="1" dirty="0"/>
              <a:t> of </a:t>
            </a:r>
            <a:r>
              <a:rPr lang="sk-SK" i="1" dirty="0" err="1"/>
              <a:t>Guidelines</a:t>
            </a:r>
            <a:r>
              <a:rPr lang="sk-SK" i="1" dirty="0"/>
              <a:t>.</a:t>
            </a:r>
            <a:r>
              <a:rPr lang="sk-SK" dirty="0"/>
              <a:t> [online] </a:t>
            </a:r>
            <a:r>
              <a:rPr lang="sk-SK" dirty="0" err="1"/>
              <a:t>Available</a:t>
            </a:r>
            <a:r>
              <a:rPr lang="sk-SK" dirty="0"/>
              <a:t> at: &lt;http://www.library.nhs.uk/guidelinesFinder&gt; [</a:t>
            </a:r>
            <a:r>
              <a:rPr lang="sk-SK" dirty="0" err="1"/>
              <a:t>Accessed</a:t>
            </a:r>
            <a:r>
              <a:rPr lang="sk-SK" dirty="0"/>
              <a:t> 10 </a:t>
            </a:r>
            <a:r>
              <a:rPr lang="sk-SK" dirty="0" err="1"/>
              <a:t>October</a:t>
            </a:r>
            <a:r>
              <a:rPr lang="sk-SK" dirty="0"/>
              <a:t> 2015</a:t>
            </a:r>
            <a:r>
              <a:rPr lang="sk-SK" dirty="0" smtClean="0"/>
              <a:t>].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</a:t>
            </a:r>
            <a:endParaRPr lang="sk-SK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1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35</Words>
  <Application>Microsoft Office PowerPoint</Application>
  <PresentationFormat>Custom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TITLE  Title(s) Name Surname, Title(s) Company email  Seminar/JOB FAIR/other...</vt:lpstr>
      <vt:lpstr>....</vt:lpstr>
      <vt:lpstr>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ťtčrer</dc:title>
  <dc:creator>admin</dc:creator>
  <cp:lastModifiedBy>Janoscova Renata</cp:lastModifiedBy>
  <cp:revision>13</cp:revision>
  <dcterms:created xsi:type="dcterms:W3CDTF">2017-06-29T12:41:20Z</dcterms:created>
  <dcterms:modified xsi:type="dcterms:W3CDTF">2019-07-17T12:32:37Z</dcterms:modified>
</cp:coreProperties>
</file>