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0" r:id="rId1"/>
  </p:sldMasterIdLst>
  <p:notesMasterIdLst>
    <p:notesMasterId r:id="rId5"/>
  </p:notesMasterIdLst>
  <p:sldIdLst>
    <p:sldId id="256" r:id="rId2"/>
    <p:sldId id="259" r:id="rId3"/>
    <p:sldId id="257" r:id="rId4"/>
  </p:sldIdLst>
  <p:sldSz cx="16256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8" d="100"/>
          <a:sy n="38" d="100"/>
        </p:scale>
        <p:origin x="-156" y="-84"/>
      </p:cViewPr>
      <p:guideLst>
        <p:guide orient="horz" pos="3840"/>
        <p:guide pos="5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53003-81C9-4C9F-AF33-79DEA0884E70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29839-5AE3-4161-BAAE-C3C54A3764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62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0" y="1995312"/>
            <a:ext cx="12192000" cy="4244622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E4BA-7064-405B-9B66-AA46E126B3A8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26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DEDFF-B0E5-47A4-98C4-14C87AA23F55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68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0" y="649111"/>
            <a:ext cx="3505200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649111"/>
            <a:ext cx="10312400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49F28-CEA4-4DCF-AFA6-936C4CC99292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7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59D-1365-4098-9569-BAAAE78EA974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60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3" y="3039535"/>
            <a:ext cx="14020800" cy="5071532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3" y="8159046"/>
            <a:ext cx="14020800" cy="2666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DC5A5-D8D5-43A2-8750-A292614321B1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76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DC597-89D9-4814-891F-E9F8BFB7C523}" type="datetime1">
              <a:rPr lang="en-US" smtClean="0"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2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2"/>
            <a:ext cx="14020800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8" y="2988734"/>
            <a:ext cx="6877049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8" y="4453467"/>
            <a:ext cx="6877049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0" y="2988734"/>
            <a:ext cx="6910917" cy="146473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0" y="4453467"/>
            <a:ext cx="6910917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29883-C69D-4E2C-868E-4BA778CB1EB4}" type="datetime1">
              <a:rPr lang="en-US" smtClean="0"/>
              <a:t>6/26/2018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7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73405-EBAB-495C-A7A7-F1C4796FE048}" type="datetime1">
              <a:rPr lang="en-US" smtClean="0"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80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A747-DA2F-4685-9D1C-DA4FC2E5AB7B}" type="datetime1">
              <a:rPr lang="en-US" smtClean="0"/>
              <a:t>6/26/2018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812800"/>
            <a:ext cx="5242983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3"/>
            <a:ext cx="8229600" cy="866422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3657600"/>
            <a:ext cx="5242983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26BA6-BA0E-481A-90F5-C39E284E5849}" type="datetime1">
              <a:rPr lang="en-US" smtClean="0"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78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8" y="812800"/>
            <a:ext cx="5242983" cy="28448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10917" y="1755423"/>
            <a:ext cx="8229600" cy="8664222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8" y="3657600"/>
            <a:ext cx="5242983" cy="677615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FE7E1-C837-4EAD-A63B-A321E70F0C87}" type="datetime1">
              <a:rPr lang="en-US" smtClean="0"/>
              <a:t>6/26/2018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652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2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79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6DF26-CC00-434D-88B9-50DBDC8B1D4C}" type="datetime1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79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79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727EC-2494-42D0-8E37-198A20BBE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44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libweb.anglia.ac.uk/referencing/harvard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5135" y="1530219"/>
            <a:ext cx="14311086" cy="6997961"/>
          </a:xfrm>
        </p:spPr>
        <p:txBody>
          <a:bodyPr>
            <a:normAutofit fontScale="90000"/>
          </a:bodyPr>
          <a:lstStyle/>
          <a:p>
            <a:r>
              <a:rPr lang="sk-SK" b="1" dirty="0" smtClean="0"/>
              <a:t>CAQ v meraní</a:t>
            </a:r>
            <a:br>
              <a:rPr lang="sk-SK" b="1" dirty="0" smtClean="0"/>
            </a:br>
            <a:r>
              <a:rPr lang="sk-SK" sz="6000" i="1" dirty="0" smtClean="0"/>
              <a:t>CAQ in </a:t>
            </a:r>
            <a:r>
              <a:rPr lang="sk-SK" sz="6000" i="1" dirty="0" err="1" smtClean="0"/>
              <a:t>measurement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sz="4400" dirty="0" smtClean="0"/>
              <a:t>Title(s) </a:t>
            </a:r>
            <a:r>
              <a:rPr lang="sk-SK" sz="4400" dirty="0" err="1" smtClean="0"/>
              <a:t>Name</a:t>
            </a:r>
            <a:r>
              <a:rPr lang="sk-SK" sz="4400" dirty="0" smtClean="0"/>
              <a:t> </a:t>
            </a:r>
            <a:r>
              <a:rPr lang="sk-SK" sz="4400" dirty="0" err="1" smtClean="0"/>
              <a:t>Surname</a:t>
            </a:r>
            <a:r>
              <a:rPr lang="sk-SK" sz="4400" dirty="0" smtClean="0"/>
              <a:t>, Title(s)</a:t>
            </a:r>
            <a:br>
              <a:rPr lang="sk-SK" sz="4400" dirty="0" smtClean="0"/>
            </a:br>
            <a:r>
              <a:rPr lang="sk-SK" sz="4400" dirty="0" err="1" smtClean="0"/>
              <a:t>Company</a:t>
            </a:r>
            <a:r>
              <a:rPr lang="sk-SK" sz="4400" dirty="0" smtClean="0"/>
              <a:t/>
            </a:r>
            <a:br>
              <a:rPr lang="sk-SK" sz="4400" dirty="0" smtClean="0"/>
            </a:br>
            <a:r>
              <a:rPr lang="sk-SK" sz="4400" dirty="0" smtClean="0"/>
              <a:t>email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sz="4900" dirty="0" err="1" smtClean="0"/>
              <a:t>Seminar</a:t>
            </a:r>
            <a:r>
              <a:rPr lang="sk-SK" sz="4900" dirty="0" smtClean="0"/>
              <a:t> </a:t>
            </a:r>
            <a:r>
              <a:rPr lang="sk-SK" sz="4900" dirty="0" smtClean="0"/>
              <a:t>S1</a:t>
            </a:r>
            <a:br>
              <a:rPr lang="sk-SK" sz="4900" dirty="0" smtClean="0"/>
            </a:br>
            <a:r>
              <a:rPr lang="en-US" sz="4900" i="1" dirty="0" smtClean="0"/>
              <a:t>Data </a:t>
            </a:r>
            <a:r>
              <a:rPr lang="en-US" sz="4900" i="1" dirty="0"/>
              <a:t>Mining Tools and measurement data </a:t>
            </a:r>
            <a:r>
              <a:rPr lang="en-US" sz="4900" i="1" dirty="0" smtClean="0"/>
              <a:t>analysis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5591" y="9125339"/>
            <a:ext cx="12192000" cy="2724540"/>
          </a:xfrm>
        </p:spPr>
        <p:txBody>
          <a:bodyPr>
            <a:normAutofit fontScale="85000" lnSpcReduction="20000"/>
          </a:bodyPr>
          <a:lstStyle/>
          <a:p>
            <a:r>
              <a:rPr lang="sk-SK" dirty="0" smtClean="0"/>
              <a:t>Vysoká škola manažmentu v Trenčíne</a:t>
            </a:r>
          </a:p>
          <a:p>
            <a:r>
              <a:rPr lang="sk-SK" dirty="0" smtClean="0"/>
              <a:t>International Workshop on </a:t>
            </a:r>
            <a:r>
              <a:rPr lang="sk-SK" dirty="0" err="1" smtClean="0"/>
              <a:t>Knowledge</a:t>
            </a:r>
            <a:r>
              <a:rPr lang="sk-SK" dirty="0" smtClean="0"/>
              <a:t> Management</a:t>
            </a:r>
            <a:br>
              <a:rPr lang="sk-SK" dirty="0" smtClean="0"/>
            </a:br>
            <a:r>
              <a:rPr lang="sk-SK" dirty="0" smtClean="0"/>
              <a:t>IWKM‘2018</a:t>
            </a:r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/>
            </a:r>
            <a:br>
              <a:rPr lang="sk-SK" dirty="0" smtClean="0"/>
            </a:br>
            <a:endParaRPr lang="sk-SK" b="1" dirty="0" smtClean="0"/>
          </a:p>
          <a:p>
            <a:r>
              <a:rPr lang="sk-SK" b="1" dirty="0" smtClean="0"/>
              <a:t> </a:t>
            </a:r>
            <a:r>
              <a:rPr lang="sk-SK" b="1" dirty="0" err="1" smtClean="0"/>
              <a:t>October</a:t>
            </a:r>
            <a:r>
              <a:rPr lang="sk-SK" b="1" dirty="0" smtClean="0"/>
              <a:t>, 18 – 19 </a:t>
            </a:r>
          </a:p>
          <a:p>
            <a:r>
              <a:rPr lang="sk-SK" b="1" dirty="0" smtClean="0"/>
              <a:t>Bratislava 2018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991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....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....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23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297433"/>
            <a:ext cx="14020800" cy="1798996"/>
          </a:xfrm>
        </p:spPr>
        <p:txBody>
          <a:bodyPr/>
          <a:lstStyle/>
          <a:p>
            <a:r>
              <a:rPr lang="sk-SK" dirty="0" err="1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2096429"/>
            <a:ext cx="14020800" cy="985286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References </a:t>
            </a:r>
            <a:r>
              <a:rPr lang="en-GB" dirty="0"/>
              <a:t>to other </a:t>
            </a:r>
            <a:r>
              <a:rPr lang="sk-SK" dirty="0" err="1"/>
              <a:t>publications</a:t>
            </a:r>
            <a:r>
              <a:rPr lang="en-GB" dirty="0"/>
              <a:t> should be in the Harvard style, see </a:t>
            </a:r>
            <a:r>
              <a:rPr lang="en-GB" u="sng" dirty="0">
                <a:hlinkClick r:id="rId2"/>
              </a:rPr>
              <a:t>http://libweb.anglia.ac.uk/referencing/harvard.htm</a:t>
            </a:r>
            <a:r>
              <a:rPr lang="en-GB" dirty="0"/>
              <a:t> </a:t>
            </a:r>
            <a:endParaRPr lang="sk-SK" dirty="0"/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 </a:t>
            </a:r>
            <a:r>
              <a:rPr lang="sk-SK" i="1" dirty="0" err="1"/>
              <a:t>journal</a:t>
            </a:r>
            <a:r>
              <a:rPr lang="sk-SK" i="1" dirty="0"/>
              <a:t> </a:t>
            </a:r>
            <a:r>
              <a:rPr lang="sk-SK" i="1" dirty="0" err="1"/>
              <a:t>article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PERRY, C., 2001. </a:t>
            </a:r>
            <a:r>
              <a:rPr lang="sk-SK" dirty="0" err="1"/>
              <a:t>What</a:t>
            </a:r>
            <a:r>
              <a:rPr lang="sk-SK" dirty="0"/>
              <a:t> </a:t>
            </a:r>
            <a:r>
              <a:rPr lang="sk-SK" dirty="0" err="1"/>
              <a:t>health</a:t>
            </a:r>
            <a:r>
              <a:rPr lang="sk-SK" dirty="0"/>
              <a:t> </a:t>
            </a:r>
            <a:r>
              <a:rPr lang="sk-SK" dirty="0" err="1"/>
              <a:t>care</a:t>
            </a:r>
            <a:r>
              <a:rPr lang="sk-SK" dirty="0"/>
              <a:t> </a:t>
            </a:r>
            <a:r>
              <a:rPr lang="sk-SK" dirty="0" err="1"/>
              <a:t>assistants</a:t>
            </a:r>
            <a:r>
              <a:rPr lang="sk-SK" dirty="0"/>
              <a:t> </a:t>
            </a:r>
            <a:r>
              <a:rPr lang="sk-SK" dirty="0" err="1"/>
              <a:t>know</a:t>
            </a:r>
            <a:r>
              <a:rPr lang="sk-SK" dirty="0"/>
              <a:t> </a:t>
            </a:r>
            <a:r>
              <a:rPr lang="sk-SK" dirty="0" err="1"/>
              <a:t>about</a:t>
            </a:r>
            <a:r>
              <a:rPr lang="sk-SK" dirty="0"/>
              <a:t> </a:t>
            </a:r>
            <a:r>
              <a:rPr lang="sk-SK" dirty="0" err="1"/>
              <a:t>clean</a:t>
            </a:r>
            <a:r>
              <a:rPr lang="sk-SK" dirty="0"/>
              <a:t> </a:t>
            </a:r>
            <a:r>
              <a:rPr lang="sk-SK" dirty="0" err="1"/>
              <a:t>hands</a:t>
            </a:r>
            <a:r>
              <a:rPr lang="sk-SK" dirty="0"/>
              <a:t>. </a:t>
            </a:r>
            <a:r>
              <a:rPr lang="sk-SK" i="1" dirty="0" err="1"/>
              <a:t>Nursing</a:t>
            </a:r>
            <a:r>
              <a:rPr lang="sk-SK" i="1" dirty="0"/>
              <a:t> </a:t>
            </a:r>
            <a:r>
              <a:rPr lang="sk-SK" i="1" dirty="0" err="1"/>
              <a:t>Times</a:t>
            </a:r>
            <a:r>
              <a:rPr lang="sk-SK" dirty="0"/>
              <a:t>, 97(22), </a:t>
            </a:r>
            <a:r>
              <a:rPr lang="sk-SK" dirty="0" err="1"/>
              <a:t>pp</a:t>
            </a:r>
            <a:r>
              <a:rPr lang="sk-SK" dirty="0"/>
              <a:t>. 63-64</a:t>
            </a:r>
            <a:r>
              <a:rPr lang="sk-SK" dirty="0" smtClean="0"/>
              <a:t>.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 smtClean="0"/>
              <a:t>.....</a:t>
            </a:r>
            <a:endParaRPr lang="sk-SK" dirty="0"/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 </a:t>
            </a:r>
            <a:r>
              <a:rPr lang="sk-SK" i="1" dirty="0" err="1"/>
              <a:t>journal</a:t>
            </a:r>
            <a:r>
              <a:rPr lang="sk-SK" i="1" dirty="0"/>
              <a:t> </a:t>
            </a:r>
            <a:r>
              <a:rPr lang="sk-SK" i="1" dirty="0" err="1"/>
              <a:t>articles</a:t>
            </a:r>
            <a:r>
              <a:rPr lang="sk-SK" i="1" dirty="0"/>
              <a:t> </a:t>
            </a:r>
            <a:r>
              <a:rPr lang="sk-SK" i="1" dirty="0" err="1"/>
              <a:t>accessed</a:t>
            </a:r>
            <a:r>
              <a:rPr lang="sk-SK" i="1" dirty="0"/>
              <a:t> </a:t>
            </a:r>
            <a:r>
              <a:rPr lang="sk-SK" i="1" dirty="0" err="1"/>
              <a:t>through</a:t>
            </a:r>
            <a:r>
              <a:rPr lang="sk-SK" i="1" dirty="0"/>
              <a:t> a </a:t>
            </a:r>
            <a:r>
              <a:rPr lang="sk-SK" i="1" dirty="0" err="1"/>
              <a:t>database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BOUGHTON, J.M., 2002.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Bretton</a:t>
            </a:r>
            <a:r>
              <a:rPr lang="sk-SK" dirty="0"/>
              <a:t> </a:t>
            </a:r>
            <a:r>
              <a:rPr lang="sk-SK" dirty="0" err="1"/>
              <a:t>Woods</a:t>
            </a:r>
            <a:r>
              <a:rPr lang="sk-SK" dirty="0"/>
              <a:t> </a:t>
            </a:r>
            <a:r>
              <a:rPr lang="sk-SK" dirty="0" err="1"/>
              <a:t>proposal</a:t>
            </a:r>
            <a:r>
              <a:rPr lang="sk-SK" dirty="0"/>
              <a:t>: </a:t>
            </a:r>
            <a:r>
              <a:rPr lang="sk-SK" dirty="0" err="1"/>
              <a:t>an</a:t>
            </a:r>
            <a:r>
              <a:rPr lang="sk-SK" dirty="0"/>
              <a:t> in </a:t>
            </a:r>
            <a:r>
              <a:rPr lang="sk-SK" dirty="0" err="1"/>
              <a:t>depth</a:t>
            </a:r>
            <a:r>
              <a:rPr lang="sk-SK" dirty="0"/>
              <a:t> </a:t>
            </a:r>
            <a:r>
              <a:rPr lang="sk-SK" dirty="0" err="1"/>
              <a:t>look</a:t>
            </a:r>
            <a:r>
              <a:rPr lang="sk-SK" dirty="0"/>
              <a:t>. </a:t>
            </a:r>
            <a:r>
              <a:rPr lang="sk-SK" i="1" dirty="0" err="1"/>
              <a:t>Political</a:t>
            </a:r>
            <a:r>
              <a:rPr lang="sk-SK" i="1" dirty="0"/>
              <a:t> </a:t>
            </a:r>
            <a:r>
              <a:rPr lang="sk-SK" i="1" dirty="0" err="1"/>
              <a:t>Science</a:t>
            </a:r>
            <a:r>
              <a:rPr lang="sk-SK" i="1" dirty="0"/>
              <a:t> </a:t>
            </a:r>
            <a:r>
              <a:rPr lang="sk-SK" i="1" dirty="0" err="1"/>
              <a:t>Quarterly</a:t>
            </a:r>
            <a:r>
              <a:rPr lang="sk-SK" dirty="0"/>
              <a:t>, [e-</a:t>
            </a:r>
            <a:r>
              <a:rPr lang="sk-SK" dirty="0" err="1"/>
              <a:t>journal</a:t>
            </a:r>
            <a:r>
              <a:rPr lang="sk-SK" dirty="0"/>
              <a:t>] 42(6). </a:t>
            </a:r>
            <a:r>
              <a:rPr lang="sk-SK" dirty="0" err="1"/>
              <a:t>Available</a:t>
            </a:r>
            <a:r>
              <a:rPr lang="sk-SK" dirty="0"/>
              <a:t> </a:t>
            </a:r>
            <a:r>
              <a:rPr lang="sk-SK" dirty="0" err="1"/>
              <a:t>through</a:t>
            </a:r>
            <a:r>
              <a:rPr lang="sk-SK" dirty="0"/>
              <a:t>: </a:t>
            </a:r>
            <a:r>
              <a:rPr lang="sk-SK" dirty="0" err="1"/>
              <a:t>Anglia</a:t>
            </a:r>
            <a:r>
              <a:rPr lang="sk-SK" dirty="0"/>
              <a:t> Ruskin </a:t>
            </a:r>
            <a:r>
              <a:rPr lang="sk-SK" dirty="0" err="1"/>
              <a:t>University</a:t>
            </a:r>
            <a:r>
              <a:rPr lang="sk-SK" dirty="0"/>
              <a:t> </a:t>
            </a:r>
            <a:r>
              <a:rPr lang="sk-SK" dirty="0" err="1"/>
              <a:t>Library</a:t>
            </a:r>
            <a:r>
              <a:rPr lang="sk-SK" dirty="0"/>
              <a:t> </a:t>
            </a:r>
            <a:r>
              <a:rPr lang="sk-SK" dirty="0" err="1"/>
              <a:t>website</a:t>
            </a:r>
            <a:r>
              <a:rPr lang="sk-SK" dirty="0"/>
              <a:t> &lt;http://libweb.anglia.ac.uk&gt; [</a:t>
            </a:r>
            <a:r>
              <a:rPr lang="sk-SK" dirty="0" err="1"/>
              <a:t>Accessed</a:t>
            </a:r>
            <a:r>
              <a:rPr lang="sk-SK" dirty="0"/>
              <a:t> 12 </a:t>
            </a:r>
            <a:r>
              <a:rPr lang="sk-SK" dirty="0" err="1"/>
              <a:t>June</a:t>
            </a:r>
            <a:r>
              <a:rPr lang="sk-SK" dirty="0"/>
              <a:t> 2005].</a:t>
            </a:r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 </a:t>
            </a:r>
            <a:r>
              <a:rPr lang="sk-SK" i="1" dirty="0" err="1"/>
              <a:t>book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BARKER, R., KIRK, J. and MUNDAY, R. J., 1988. </a:t>
            </a:r>
            <a:r>
              <a:rPr lang="sk-SK" i="1" dirty="0" err="1"/>
              <a:t>Narrative</a:t>
            </a:r>
            <a:r>
              <a:rPr lang="sk-SK" i="1" dirty="0"/>
              <a:t> </a:t>
            </a:r>
            <a:r>
              <a:rPr lang="sk-SK" i="1" dirty="0" err="1"/>
              <a:t>analysis</a:t>
            </a:r>
            <a:r>
              <a:rPr lang="sk-SK" i="1" dirty="0"/>
              <a:t>.</a:t>
            </a:r>
            <a:r>
              <a:rPr lang="sk-SK" dirty="0"/>
              <a:t> 3rd </a:t>
            </a:r>
            <a:r>
              <a:rPr lang="sk-SK" dirty="0" err="1"/>
              <a:t>ed</a:t>
            </a:r>
            <a:r>
              <a:rPr lang="sk-SK" dirty="0"/>
              <a:t>. </a:t>
            </a:r>
            <a:r>
              <a:rPr lang="sk-SK" dirty="0" err="1"/>
              <a:t>Bloomington</a:t>
            </a:r>
            <a:r>
              <a:rPr lang="sk-SK" dirty="0"/>
              <a:t>: Indiana </a:t>
            </a:r>
            <a:r>
              <a:rPr lang="sk-SK" dirty="0" err="1"/>
              <a:t>University</a:t>
            </a:r>
            <a:r>
              <a:rPr lang="sk-SK" dirty="0"/>
              <a:t> Press.</a:t>
            </a:r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 </a:t>
            </a:r>
            <a:r>
              <a:rPr lang="sk-SK" i="1" dirty="0" err="1"/>
              <a:t>conference</a:t>
            </a:r>
            <a:r>
              <a:rPr lang="sk-SK" i="1" dirty="0"/>
              <a:t> </a:t>
            </a:r>
            <a:r>
              <a:rPr lang="sk-SK" i="1" dirty="0" err="1"/>
              <a:t>contribution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BROWN, J., 2005. </a:t>
            </a:r>
            <a:r>
              <a:rPr lang="sk-SK" dirty="0" err="1"/>
              <a:t>Evaluating</a:t>
            </a:r>
            <a:r>
              <a:rPr lang="sk-SK" dirty="0"/>
              <a:t> </a:t>
            </a:r>
            <a:r>
              <a:rPr lang="sk-SK" dirty="0" err="1"/>
              <a:t>surveys</a:t>
            </a:r>
            <a:r>
              <a:rPr lang="sk-SK" dirty="0"/>
              <a:t> of transparent </a:t>
            </a:r>
            <a:r>
              <a:rPr lang="sk-SK" dirty="0" err="1"/>
              <a:t>governance</a:t>
            </a:r>
            <a:r>
              <a:rPr lang="sk-SK" dirty="0"/>
              <a:t>. In: UNDESA (United </a:t>
            </a:r>
            <a:r>
              <a:rPr lang="sk-SK" dirty="0" err="1"/>
              <a:t>Nations</a:t>
            </a:r>
            <a:r>
              <a:rPr lang="sk-SK" dirty="0"/>
              <a:t> Department of </a:t>
            </a:r>
            <a:r>
              <a:rPr lang="sk-SK" dirty="0" err="1"/>
              <a:t>Economic</a:t>
            </a:r>
            <a:r>
              <a:rPr lang="sk-SK" dirty="0"/>
              <a:t> and </a:t>
            </a:r>
            <a:r>
              <a:rPr lang="sk-SK" dirty="0" err="1"/>
              <a:t>Social</a:t>
            </a:r>
            <a:r>
              <a:rPr lang="sk-SK" dirty="0"/>
              <a:t> </a:t>
            </a:r>
            <a:r>
              <a:rPr lang="sk-SK" dirty="0" err="1"/>
              <a:t>Affairs</a:t>
            </a:r>
            <a:r>
              <a:rPr lang="sk-SK" dirty="0"/>
              <a:t>), </a:t>
            </a:r>
            <a:r>
              <a:rPr lang="sk-SK" i="1" dirty="0"/>
              <a:t>6th </a:t>
            </a:r>
            <a:r>
              <a:rPr lang="sk-SK" i="1" dirty="0" err="1"/>
              <a:t>Global</a:t>
            </a:r>
            <a:r>
              <a:rPr lang="sk-SK" i="1" dirty="0"/>
              <a:t> </a:t>
            </a:r>
            <a:r>
              <a:rPr lang="sk-SK" i="1" dirty="0" err="1"/>
              <a:t>forum</a:t>
            </a:r>
            <a:r>
              <a:rPr lang="sk-SK" i="1" dirty="0"/>
              <a:t> on </a:t>
            </a:r>
            <a:r>
              <a:rPr lang="sk-SK" i="1" dirty="0" err="1"/>
              <a:t>reinventing</a:t>
            </a:r>
            <a:r>
              <a:rPr lang="sk-SK" i="1" dirty="0"/>
              <a:t> </a:t>
            </a:r>
            <a:r>
              <a:rPr lang="sk-SK" i="1" dirty="0" err="1"/>
              <a:t>government</a:t>
            </a:r>
            <a:r>
              <a:rPr lang="sk-SK" i="1" dirty="0"/>
              <a:t>: </a:t>
            </a:r>
            <a:r>
              <a:rPr lang="sk-SK" i="1" dirty="0" err="1"/>
              <a:t>towards</a:t>
            </a:r>
            <a:r>
              <a:rPr lang="sk-SK" i="1" dirty="0"/>
              <a:t> </a:t>
            </a:r>
            <a:r>
              <a:rPr lang="sk-SK" i="1" dirty="0" err="1"/>
              <a:t>participatory</a:t>
            </a:r>
            <a:r>
              <a:rPr lang="sk-SK" i="1" dirty="0"/>
              <a:t> and transparent </a:t>
            </a:r>
            <a:r>
              <a:rPr lang="sk-SK" i="1" dirty="0" err="1"/>
              <a:t>governance</a:t>
            </a:r>
            <a:r>
              <a:rPr lang="sk-SK" i="1" dirty="0"/>
              <a:t>.</a:t>
            </a:r>
            <a:r>
              <a:rPr lang="sk-SK" dirty="0"/>
              <a:t> </a:t>
            </a:r>
            <a:r>
              <a:rPr lang="sk-SK" dirty="0" err="1"/>
              <a:t>Seoul</a:t>
            </a:r>
            <a:r>
              <a:rPr lang="sk-SK" dirty="0"/>
              <a:t>, </a:t>
            </a:r>
            <a:r>
              <a:rPr lang="sk-SK" dirty="0" err="1"/>
              <a:t>Republic</a:t>
            </a:r>
            <a:r>
              <a:rPr lang="sk-SK" dirty="0"/>
              <a:t> of </a:t>
            </a:r>
            <a:r>
              <a:rPr lang="sk-SK" dirty="0" err="1"/>
              <a:t>Korea</a:t>
            </a:r>
            <a:r>
              <a:rPr lang="sk-SK" dirty="0"/>
              <a:t>, 24-27 May 2005. New York: United </a:t>
            </a:r>
            <a:r>
              <a:rPr lang="sk-SK" dirty="0" err="1"/>
              <a:t>Nations</a:t>
            </a:r>
            <a:r>
              <a:rPr lang="sk-SK" dirty="0" smtClean="0"/>
              <a:t>.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 smtClean="0"/>
              <a:t>.......</a:t>
            </a:r>
            <a:endParaRPr lang="sk-SK" dirty="0"/>
          </a:p>
          <a:p>
            <a:pPr marL="0" indent="0">
              <a:buNone/>
            </a:pPr>
            <a:r>
              <a:rPr lang="sk-SK" i="1" dirty="0" err="1"/>
              <a:t>Reference</a:t>
            </a:r>
            <a:r>
              <a:rPr lang="sk-SK" i="1" dirty="0"/>
              <a:t> to a </a:t>
            </a:r>
            <a:r>
              <a:rPr lang="sk-SK" i="1" dirty="0" err="1"/>
              <a:t>website</a:t>
            </a:r>
            <a:r>
              <a:rPr lang="sk-SK" i="1" dirty="0"/>
              <a:t>: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/>
              <a:t>NHS </a:t>
            </a:r>
            <a:r>
              <a:rPr lang="sk-SK" dirty="0" err="1"/>
              <a:t>Evidence</a:t>
            </a:r>
            <a:r>
              <a:rPr lang="sk-SK" dirty="0"/>
              <a:t>, 2003. </a:t>
            </a:r>
            <a:r>
              <a:rPr lang="sk-SK" i="1" dirty="0"/>
              <a:t>National </a:t>
            </a:r>
            <a:r>
              <a:rPr lang="sk-SK" i="1" dirty="0" err="1"/>
              <a:t>Library</a:t>
            </a:r>
            <a:r>
              <a:rPr lang="sk-SK" i="1" dirty="0"/>
              <a:t> of </a:t>
            </a:r>
            <a:r>
              <a:rPr lang="sk-SK" i="1" dirty="0" err="1"/>
              <a:t>Guidelines</a:t>
            </a:r>
            <a:r>
              <a:rPr lang="sk-SK" i="1" dirty="0"/>
              <a:t>.</a:t>
            </a:r>
            <a:r>
              <a:rPr lang="sk-SK" dirty="0"/>
              <a:t> [online] </a:t>
            </a:r>
            <a:r>
              <a:rPr lang="sk-SK" dirty="0" err="1"/>
              <a:t>Available</a:t>
            </a:r>
            <a:r>
              <a:rPr lang="sk-SK" dirty="0"/>
              <a:t> at: &lt;http://www.library.nhs.uk/guidelinesFinder&gt; [</a:t>
            </a:r>
            <a:r>
              <a:rPr lang="sk-SK" dirty="0" err="1"/>
              <a:t>Accessed</a:t>
            </a:r>
            <a:r>
              <a:rPr lang="sk-SK" dirty="0"/>
              <a:t> 10 </a:t>
            </a:r>
            <a:r>
              <a:rPr lang="sk-SK" dirty="0" err="1"/>
              <a:t>October</a:t>
            </a:r>
            <a:r>
              <a:rPr lang="sk-SK" dirty="0"/>
              <a:t> 2015</a:t>
            </a:r>
            <a:r>
              <a:rPr lang="sk-SK" dirty="0" smtClean="0"/>
              <a:t>].</a:t>
            </a:r>
          </a:p>
          <a:p>
            <a:pPr marL="742950" lvl="0" indent="-742950" fontAlgn="base">
              <a:buFont typeface="+mj-lt"/>
              <a:buAutoNum type="arabicPeriod"/>
            </a:pPr>
            <a:r>
              <a:rPr lang="sk-SK" dirty="0" smtClean="0"/>
              <a:t>......</a:t>
            </a:r>
            <a:endParaRPr lang="sk-SK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727EC-2494-42D0-8E37-198A20BBE64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11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36</Words>
  <Application>Microsoft Office PowerPoint</Application>
  <PresentationFormat>Custom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CAQ v meraní CAQ in measurement  Title(s) Name Surname, Title(s) Company email  Seminar S1 Data Mining Tools and measurement data analysis</vt:lpstr>
      <vt:lpstr>....</vt:lpstr>
      <vt:lpstr>Resources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ťtčrer</dc:title>
  <dc:creator>admin</dc:creator>
  <cp:lastModifiedBy>Janoscova Renata</cp:lastModifiedBy>
  <cp:revision>9</cp:revision>
  <dcterms:created xsi:type="dcterms:W3CDTF">2017-06-29T12:41:20Z</dcterms:created>
  <dcterms:modified xsi:type="dcterms:W3CDTF">2018-06-26T14:17:21Z</dcterms:modified>
</cp:coreProperties>
</file>